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5" r:id="rId12"/>
    <p:sldId id="280" r:id="rId13"/>
    <p:sldId id="281" r:id="rId14"/>
    <p:sldId id="282" r:id="rId1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23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520-17D3-4B21-8870-5CE6307D87B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F8D2-EE11-4DDD-B1CD-7631DD28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7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520-17D3-4B21-8870-5CE6307D87B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F8D2-EE11-4DDD-B1CD-7631DD28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5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520-17D3-4B21-8870-5CE6307D87B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F8D2-EE11-4DDD-B1CD-7631DD28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6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520-17D3-4B21-8870-5CE6307D87B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F8D2-EE11-4DDD-B1CD-7631DD28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3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520-17D3-4B21-8870-5CE6307D87B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F8D2-EE11-4DDD-B1CD-7631DD28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520-17D3-4B21-8870-5CE6307D87B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F8D2-EE11-4DDD-B1CD-7631DD28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9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520-17D3-4B21-8870-5CE6307D87B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F8D2-EE11-4DDD-B1CD-7631DD28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2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520-17D3-4B21-8870-5CE6307D87B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F8D2-EE11-4DDD-B1CD-7631DD28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6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520-17D3-4B21-8870-5CE6307D87B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F8D2-EE11-4DDD-B1CD-7631DD28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520-17D3-4B21-8870-5CE6307D87B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F8D2-EE11-4DDD-B1CD-7631DD28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2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520-17D3-4B21-8870-5CE6307D87B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F8D2-EE11-4DDD-B1CD-7631DD28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3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99520-17D3-4B21-8870-5CE6307D87B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9F8D2-EE11-4DDD-B1CD-7631DD28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3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" y="1066800"/>
            <a:ext cx="321564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this		here</a:t>
            </a:r>
          </a:p>
          <a:p>
            <a:r>
              <a:rPr lang="en-US" sz="4000" dirty="0" smtClean="0"/>
              <a:t>on		up</a:t>
            </a:r>
          </a:p>
          <a:p>
            <a:r>
              <a:rPr lang="en-US" sz="4000" dirty="0"/>
              <a:t>g</a:t>
            </a:r>
            <a:r>
              <a:rPr lang="en-US" sz="4000" dirty="0" smtClean="0"/>
              <a:t>ood	jump</a:t>
            </a:r>
          </a:p>
          <a:p>
            <a:r>
              <a:rPr lang="en-US" sz="4000" dirty="0" smtClean="0"/>
              <a:t>big 		saw</a:t>
            </a:r>
          </a:p>
          <a:p>
            <a:r>
              <a:rPr lang="en-US" sz="4000" dirty="0" smtClean="0"/>
              <a:t>help		she</a:t>
            </a:r>
          </a:p>
          <a:p>
            <a:r>
              <a:rPr lang="en-US" sz="4000" dirty="0"/>
              <a:t>h</a:t>
            </a:r>
            <a:r>
              <a:rPr lang="en-US" sz="4000" dirty="0" smtClean="0"/>
              <a:t>ave	find</a:t>
            </a:r>
          </a:p>
          <a:p>
            <a:r>
              <a:rPr lang="en-US" sz="4000" dirty="0"/>
              <a:t>r</a:t>
            </a:r>
            <a:r>
              <a:rPr lang="en-US" sz="4000" dirty="0" smtClean="0"/>
              <a:t>un		say</a:t>
            </a:r>
          </a:p>
          <a:p>
            <a:r>
              <a:rPr lang="en-US" sz="4000" dirty="0"/>
              <a:t>a</a:t>
            </a:r>
            <a:r>
              <a:rPr lang="en-US" sz="4000" dirty="0" smtClean="0"/>
              <a:t>ll		did</a:t>
            </a:r>
          </a:p>
          <a:p>
            <a:r>
              <a:rPr lang="en-US" sz="4000" dirty="0"/>
              <a:t>w</a:t>
            </a:r>
            <a:r>
              <a:rPr lang="en-US" sz="4000" dirty="0" smtClean="0"/>
              <a:t>ent	what</a:t>
            </a:r>
          </a:p>
          <a:p>
            <a:r>
              <a:rPr lang="en-US" sz="4000" dirty="0"/>
              <a:t>d</a:t>
            </a:r>
            <a:r>
              <a:rPr lang="en-US" sz="4000" dirty="0" smtClean="0"/>
              <a:t>own	you</a:t>
            </a:r>
          </a:p>
          <a:p>
            <a:r>
              <a:rPr lang="en-US" sz="4000" dirty="0"/>
              <a:t>f</a:t>
            </a:r>
            <a:r>
              <a:rPr lang="en-US" sz="4000" dirty="0" smtClean="0"/>
              <a:t>or		with</a:t>
            </a:r>
          </a:p>
          <a:p>
            <a:r>
              <a:rPr lang="en-US" sz="4000" dirty="0"/>
              <a:t>c</a:t>
            </a:r>
            <a:r>
              <a:rPr lang="en-US" sz="4000" dirty="0" smtClean="0"/>
              <a:t>an		he</a:t>
            </a:r>
          </a:p>
          <a:p>
            <a:r>
              <a:rPr lang="en-US" sz="4000" dirty="0"/>
              <a:t>p</a:t>
            </a:r>
            <a:r>
              <a:rPr lang="en-US" sz="4000" dirty="0" smtClean="0"/>
              <a:t>retty 	that</a:t>
            </a:r>
          </a:p>
          <a:p>
            <a:r>
              <a:rPr lang="en-US" sz="4000" dirty="0"/>
              <a:t>d</a:t>
            </a:r>
            <a:r>
              <a:rPr lang="en-US" sz="4000" dirty="0" smtClean="0"/>
              <a:t>o		want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9560" y="1066800"/>
            <a:ext cx="3215640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w</a:t>
            </a:r>
            <a:r>
              <a:rPr lang="en-US" sz="3800" dirty="0" smtClean="0"/>
              <a:t>e		at</a:t>
            </a:r>
          </a:p>
          <a:p>
            <a:r>
              <a:rPr lang="en-US" sz="3800" dirty="0"/>
              <a:t>t</a:t>
            </a:r>
            <a:r>
              <a:rPr lang="en-US" sz="3800" dirty="0" smtClean="0"/>
              <a:t>he		my</a:t>
            </a:r>
          </a:p>
          <a:p>
            <a:r>
              <a:rPr lang="en-US" sz="3800" dirty="0"/>
              <a:t>l</a:t>
            </a:r>
            <a:r>
              <a:rPr lang="en-US" sz="3800" dirty="0" smtClean="0"/>
              <a:t>ook		and</a:t>
            </a:r>
          </a:p>
          <a:p>
            <a:r>
              <a:rPr lang="en-US" sz="3800" dirty="0"/>
              <a:t>i</a:t>
            </a:r>
            <a:r>
              <a:rPr lang="en-US" sz="3800" dirty="0" smtClean="0"/>
              <a:t>t		me</a:t>
            </a:r>
          </a:p>
          <a:p>
            <a:r>
              <a:rPr lang="en-US" sz="3800" dirty="0"/>
              <a:t>i</a:t>
            </a:r>
            <a:r>
              <a:rPr lang="en-US" sz="3800" dirty="0" smtClean="0"/>
              <a:t>n		to</a:t>
            </a:r>
          </a:p>
          <a:p>
            <a:r>
              <a:rPr lang="en-US" sz="3800" dirty="0"/>
              <a:t>s</a:t>
            </a:r>
            <a:r>
              <a:rPr lang="en-US" sz="3800" dirty="0" smtClean="0"/>
              <a:t>ee		go</a:t>
            </a:r>
          </a:p>
          <a:p>
            <a:r>
              <a:rPr lang="en-US" sz="3800" dirty="0"/>
              <a:t>c</a:t>
            </a:r>
            <a:r>
              <a:rPr lang="en-US" sz="3800" dirty="0" smtClean="0"/>
              <a:t>ome	like</a:t>
            </a:r>
          </a:p>
          <a:p>
            <a:r>
              <a:rPr lang="en-US" sz="3800" dirty="0"/>
              <a:t>i</a:t>
            </a:r>
            <a:r>
              <a:rPr lang="en-US" sz="3800" dirty="0" smtClean="0"/>
              <a:t>s</a:t>
            </a:r>
            <a:r>
              <a:rPr lang="en-US" sz="3800" dirty="0"/>
              <a:t>	</a:t>
            </a:r>
            <a:r>
              <a:rPr lang="en-US" sz="3800" dirty="0" smtClean="0"/>
              <a:t>	am</a:t>
            </a:r>
          </a:p>
          <a:p>
            <a:r>
              <a:rPr lang="en-US" sz="3800" dirty="0"/>
              <a:t>l</a:t>
            </a:r>
            <a:r>
              <a:rPr lang="en-US" sz="3800" dirty="0" smtClean="0"/>
              <a:t>ittle		not</a:t>
            </a:r>
          </a:p>
          <a:p>
            <a:r>
              <a:rPr lang="en-US" sz="3800" dirty="0"/>
              <a:t>p</a:t>
            </a:r>
            <a:r>
              <a:rPr lang="en-US" sz="3800" dirty="0" smtClean="0"/>
              <a:t>lay		will</a:t>
            </a:r>
          </a:p>
          <a:p>
            <a:r>
              <a:rPr lang="en-US" sz="3800" dirty="0"/>
              <a:t>f</a:t>
            </a:r>
            <a:r>
              <a:rPr lang="en-US" sz="3800" dirty="0" smtClean="0"/>
              <a:t>unny	ride</a:t>
            </a:r>
          </a:p>
          <a:p>
            <a:r>
              <a:rPr lang="en-US" sz="3800" dirty="0"/>
              <a:t>w</a:t>
            </a:r>
            <a:r>
              <a:rPr lang="en-US" sz="3800" dirty="0" smtClean="0"/>
              <a:t>here	said</a:t>
            </a:r>
          </a:p>
          <a:p>
            <a:r>
              <a:rPr lang="en-US" sz="3800" dirty="0"/>
              <a:t>a</a:t>
            </a:r>
            <a:r>
              <a:rPr lang="en-US" sz="3800" dirty="0" smtClean="0"/>
              <a:t>re		but	</a:t>
            </a:r>
          </a:p>
          <a:p>
            <a:r>
              <a:rPr lang="en-US" sz="3800" dirty="0"/>
              <a:t>s</a:t>
            </a:r>
            <a:r>
              <a:rPr lang="en-US" sz="3800" dirty="0" smtClean="0"/>
              <a:t>o 		who</a:t>
            </a:r>
          </a:p>
          <a:p>
            <a:r>
              <a:rPr lang="en-US" sz="3800" dirty="0" smtClean="0"/>
              <a:t>g</a:t>
            </a:r>
            <a:r>
              <a:rPr lang="en-US" sz="3800" dirty="0" smtClean="0"/>
              <a:t>et	       please</a:t>
            </a:r>
          </a:p>
        </p:txBody>
      </p:sp>
    </p:spTree>
    <p:extLst>
      <p:ext uri="{BB962C8B-B14F-4D97-AF65-F5344CB8AC3E}">
        <p14:creationId xmlns:p14="http://schemas.microsoft.com/office/powerpoint/2010/main" val="3361129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215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969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77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427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46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160" y="1874520"/>
            <a:ext cx="70561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dirty="0" smtClean="0"/>
          </a:p>
          <a:p>
            <a:pPr algn="ctr"/>
            <a:endParaRPr lang="en-US" sz="900" dirty="0" smtClean="0"/>
          </a:p>
          <a:p>
            <a:pPr algn="ctr"/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83321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1432560"/>
            <a:ext cx="70561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dirty="0" smtClean="0"/>
          </a:p>
          <a:p>
            <a:pPr algn="ctr"/>
            <a:endParaRPr lang="en-US" sz="900" dirty="0" smtClean="0"/>
          </a:p>
          <a:p>
            <a:pPr algn="ctr"/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547990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flipV="1">
            <a:off x="457200" y="55118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114800" y="54991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57200" y="64135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114800" y="64262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57200" y="73533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241800" y="73406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57200" y="82550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241800" y="82677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57200" y="92075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241800" y="91948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501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380" y="2026131"/>
            <a:ext cx="70561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dirty="0" smtClean="0"/>
          </a:p>
          <a:p>
            <a:pPr algn="ctr"/>
            <a:endParaRPr lang="en-US" sz="900" dirty="0" smtClean="0"/>
          </a:p>
          <a:p>
            <a:pPr algn="ctr"/>
            <a:endParaRPr lang="en-US" sz="900" dirty="0" smtClean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65760" y="46990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365760" y="56515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65760" y="64897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65760" y="74549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65760" y="84074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5760" y="92456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279900" y="4680258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79900" y="56515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279900" y="64897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399280" y="74676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279900" y="84074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279900" y="92837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851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342900" y="46990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342900" y="56261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42900" y="65405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42900" y="74549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42900" y="83693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42900" y="92837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203700" y="46863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92600" y="56388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203700" y="65405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292600" y="74422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292600" y="83947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292600" y="9334500"/>
            <a:ext cx="3022600" cy="12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298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940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991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551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2</Words>
  <Application>Microsoft Office PowerPoint</Application>
  <PresentationFormat>Custom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Piatt</dc:creator>
  <cp:lastModifiedBy>Kathryn E Schaefer</cp:lastModifiedBy>
  <cp:revision>9</cp:revision>
  <dcterms:created xsi:type="dcterms:W3CDTF">2017-07-21T19:56:49Z</dcterms:created>
  <dcterms:modified xsi:type="dcterms:W3CDTF">2020-03-24T13:54:06Z</dcterms:modified>
</cp:coreProperties>
</file>